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69392-9501-4F40-832F-2E2F83E7DA7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18058-1216-4B66-B9FC-42E19E8C8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18058-1216-4B66-B9FC-42E19E8C88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0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4AC8-6E83-7F85-5F81-15555705D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0FEF5-7A61-E88C-AA79-F9580845B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A1EC-387D-7728-D90A-5461EB26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863C-2426-42C3-80D0-06D391A3DDC5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127FC-5FE9-13F7-CFCE-CF10B508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0672C-DFC5-0BB9-F4AF-486AEBB2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9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B926-C7C3-08B4-4182-C2767A3D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2A609-AA32-C45C-83CE-0BF7DE410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5984B-A08D-99E4-8BED-9380ABD1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432B-3903-409D-A5A3-B0CBB19BCD62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F90E1-C395-C2DD-C330-56C69415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DFFE4-84B6-CEB1-1A8D-8371A80D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7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3F7DB-BD37-25B0-8640-E7A9AB058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E446E-2AEF-298F-F024-4A449D699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B8C59-9A6F-8577-9F45-9CC9961C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E2FA-4B3F-425B-AAFB-C521797E6B5E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9E71F-C6B7-5883-2610-33F18C69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0385-6FCF-6F00-D7FA-D7D430FA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24FE-EEC0-67C5-365D-4D701CEF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E2B77-8101-D1E6-26E2-D0E4E5D22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18C0C-368C-CDB5-103B-0C041D07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3B94-4796-4B16-96A0-E8C9F75EFE6C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BCD2-DFE0-6ACA-DD18-7905E92A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807A-AF1B-DEC4-771F-D61F299F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14E5-58BE-3790-A3B7-F6CC1A3C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E106-4155-FF05-FA30-84DDCAC3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3B40-230A-85DC-8EA9-C02F493B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698-5E43-468B-A145-39F7AB849338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42BD5-EFAB-E1D0-EC71-EA94F4A3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2B10B-04AB-1D14-58D6-E21307E2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7651-8496-333A-AD15-802F0525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4EB9-E87C-6E37-D61A-4A96DE0FD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59626-3580-827E-D5C0-116455BE0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B16D3-3743-4A03-F7A6-05A811C1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A4AA-6ABF-4FA6-929F-4BC81DFE3D44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8EEBA-AF39-7F0C-626E-543BFFD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21C6A-7108-9047-4DD0-C2D5833F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7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5748-1658-EEE6-473D-D7CB6CD7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4F30-C6DE-621A-B5FC-41CF54956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1CC52-E7D2-9631-B89E-12723D4D6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7B4B2-E20A-3A0D-C3B2-191757DEB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5BC96-7338-7430-6390-643111183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6712A-22F8-E759-6D0D-3D360FAF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D01-AD36-45F5-AD98-072CBC73C270}" type="datetime1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479B2-BBEE-4CA3-679C-80A02BC8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8401B-5F9B-EA9C-7228-539254E7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6F24-36DA-3DB9-41D9-5C590A46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F32BB-0A71-CBE8-5AA8-AA80FBA4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8A00-9214-4E87-901A-F6883F65F530}" type="datetime1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F3B7E-E15A-3252-BB19-543393CB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59598-AB6F-1719-01B1-6A693EEB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6DE9D-72E8-AE04-0B13-56CCE811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4023-7886-4492-B814-5BACF337D1D3}" type="datetime1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C97D4-8FB2-BA53-3C0C-9886DD71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0130-9420-6B33-C832-8398AF39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3859-F210-6357-D54D-546B8109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C6386-612E-E807-6FC3-CD6B746C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E139C-9E11-468D-C092-03204256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FCEBD-FD2C-98C3-DCA2-B29C4303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56FA-B4D8-4DCA-848D-B36CAB94BDB9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E8090-A06C-F82E-B37C-8D57CBC1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C7180-C08C-371A-7F6F-3ED62503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8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8FCD-3B07-4511-89DC-EC11677B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FE1EE-0D00-FEFA-6142-D9B669A18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46F90-989A-DB23-939B-87C98E49F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DEECD-6C7F-D357-872C-849FB912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1488-6A40-4AB2-973A-78509D7A49B6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911F6-CEB1-F737-E689-1695045A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DDCEB-F151-AF31-7031-026D999A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5189C-BA62-97D3-70EB-CC21FA3D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E5926-213F-5073-818F-6CC894A9B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962AE-2C0E-83E9-C5AA-844E0671A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28E44-86C4-4777-B879-1066C42BFE8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2FD7-5D23-A832-0FB7-84F984610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Slides presented as part of the ARM Board's Chair Report - 12.03.2025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BB192-29B4-32BE-1706-7247B34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D34359-1660-4F7E-B0EE-DD10E36D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A43404AB-89C4-BA47-7C39-95370E9E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C67F21-E8CE-34BB-298E-710ED59F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8900" y="6369050"/>
            <a:ext cx="5067300" cy="365125"/>
          </a:xfrm>
        </p:spPr>
        <p:txBody>
          <a:bodyPr/>
          <a:lstStyle/>
          <a:p>
            <a:r>
              <a:rPr lang="en-US" dirty="0"/>
              <a:t>Slides presented as part of the ARM Board's Chair Report - 12.03.2025</a:t>
            </a:r>
          </a:p>
        </p:txBody>
      </p:sp>
    </p:spTree>
    <p:extLst>
      <p:ext uri="{BB962C8B-B14F-4D97-AF65-F5344CB8AC3E}">
        <p14:creationId xmlns:p14="http://schemas.microsoft.com/office/powerpoint/2010/main" val="279606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FCC05-8728-E0E7-5D5E-8F5483AC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D8BB35AF-9587-8DDF-7981-83BB0A24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" y="823549"/>
            <a:ext cx="12107965" cy="52109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C2C166-C2E7-9806-2207-1A8ED0A1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</p:spTree>
    <p:extLst>
      <p:ext uri="{BB962C8B-B14F-4D97-AF65-F5344CB8AC3E}">
        <p14:creationId xmlns:p14="http://schemas.microsoft.com/office/powerpoint/2010/main" val="269791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B94B-B094-809E-4581-234217C8D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69C0FCE-761D-5C6F-4461-88601B88F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96D75A-A874-CC64-08DA-9AEAE883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</p:spTree>
    <p:extLst>
      <p:ext uri="{BB962C8B-B14F-4D97-AF65-F5344CB8AC3E}">
        <p14:creationId xmlns:p14="http://schemas.microsoft.com/office/powerpoint/2010/main" val="104050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70407-93CA-2954-83E0-40555D391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FA4745F0-A26E-0130-BAE4-EC65074A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447259"/>
            <a:ext cx="12165123" cy="59634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0463B4-D98F-5CB8-ECE4-B0412402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</p:spTree>
    <p:extLst>
      <p:ext uri="{BB962C8B-B14F-4D97-AF65-F5344CB8AC3E}">
        <p14:creationId xmlns:p14="http://schemas.microsoft.com/office/powerpoint/2010/main" val="421589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89941-0E4C-512A-1AD8-DA40EADD2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orm&#10;&#10;AI-generated content may be incorrect.">
            <a:extLst>
              <a:ext uri="{FF2B5EF4-FFF2-40B4-BE49-F238E27FC236}">
                <a16:creationId xmlns:a16="http://schemas.microsoft.com/office/drawing/2014/main" id="{A3CAD39F-F1DD-22FB-DAB5-004A92A0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66" y="2100077"/>
            <a:ext cx="10155067" cy="265784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6088F9-C031-89A4-EA5B-F715D26A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</p:spTree>
    <p:extLst>
      <p:ext uri="{BB962C8B-B14F-4D97-AF65-F5344CB8AC3E}">
        <p14:creationId xmlns:p14="http://schemas.microsoft.com/office/powerpoint/2010/main" val="205440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4B913-EAB5-7FD2-60E7-1088C00A8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0BB830C3-AF36-31FB-57AE-1A98139E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1" y="273269"/>
            <a:ext cx="11679300" cy="625365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D46D05-F561-7E1F-DFEF-7B087F4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1750"/>
            <a:ext cx="4114800" cy="365125"/>
          </a:xfrm>
        </p:spPr>
        <p:txBody>
          <a:bodyPr/>
          <a:lstStyle/>
          <a:p>
            <a:r>
              <a:rPr lang="en-US" dirty="0"/>
              <a:t>Slides presented as part of the ARM Board's Chair Report - 12.03.2025</a:t>
            </a:r>
          </a:p>
        </p:txBody>
      </p:sp>
    </p:spTree>
    <p:extLst>
      <p:ext uri="{BB962C8B-B14F-4D97-AF65-F5344CB8AC3E}">
        <p14:creationId xmlns:p14="http://schemas.microsoft.com/office/powerpoint/2010/main" val="242578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01E1B-085D-2FE8-24E4-39339F451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F09D6B-0C69-BBA8-D81A-6084F232B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3" y="2395393"/>
            <a:ext cx="9955014" cy="20672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F3AF19-60A2-FF6D-36C4-7607A360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</p:spTree>
    <p:extLst>
      <p:ext uri="{BB962C8B-B14F-4D97-AF65-F5344CB8AC3E}">
        <p14:creationId xmlns:p14="http://schemas.microsoft.com/office/powerpoint/2010/main" val="290918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1BEC6-D3E2-E009-0707-1E95321C8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1DCEC56-7A39-EC13-7416-CF629D26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46" y="552048"/>
            <a:ext cx="9554908" cy="57539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488A76-EE40-C032-AEEE-6A4EBC7A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</p:spTree>
    <p:extLst>
      <p:ext uri="{BB962C8B-B14F-4D97-AF65-F5344CB8AC3E}">
        <p14:creationId xmlns:p14="http://schemas.microsoft.com/office/powerpoint/2010/main" val="403089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134FE-88D4-ED13-FDD6-792C4328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orm&#10;&#10;AI-generated content may be incorrect.">
            <a:extLst>
              <a:ext uri="{FF2B5EF4-FFF2-40B4-BE49-F238E27FC236}">
                <a16:creationId xmlns:a16="http://schemas.microsoft.com/office/drawing/2014/main" id="{2C97D99F-3483-BC90-2246-DEB88018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0" y="1595181"/>
            <a:ext cx="10174120" cy="36676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9C1585-365E-8FEB-BF5C-3C1FE17C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Slides presented as part of the ARM Board's Chair Report - 12.03.2025</a:t>
            </a:r>
          </a:p>
        </p:txBody>
      </p:sp>
    </p:spTree>
    <p:extLst>
      <p:ext uri="{BB962C8B-B14F-4D97-AF65-F5344CB8AC3E}">
        <p14:creationId xmlns:p14="http://schemas.microsoft.com/office/powerpoint/2010/main" val="50037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109</Words>
  <Application>Microsoft Office PowerPoint</Application>
  <PresentationFormat>Widescreen</PresentationFormat>
  <Paragraphs>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Bob Williams</dc:creator>
  <cp:lastModifiedBy>Jones, Alysia D (DOR)</cp:lastModifiedBy>
  <cp:revision>2</cp:revision>
  <dcterms:created xsi:type="dcterms:W3CDTF">2025-12-03T13:52:24Z</dcterms:created>
  <dcterms:modified xsi:type="dcterms:W3CDTF">2025-12-17T22:02:37Z</dcterms:modified>
</cp:coreProperties>
</file>